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E46BE-E1B7-4F57-AC52-1D9704D24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B8C50-EA54-4D0B-99E1-49054E794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61B33-B1FC-4A8C-AD6E-FE56AE68C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996BB-156F-4887-A9AC-E4FAF9A1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6BF8C-D9E1-4717-947C-EC95AEA6B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7859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91CE5-7E24-4271-9B46-02B57611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EF308-1FD6-4359-8882-5DE43D267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3A02E-161B-4B79-9B76-302E1F84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5D074-3922-438B-BC75-8694E97C9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3ED65-5571-4A86-8F35-5247C338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419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150F21-0592-4864-8382-878DB517F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2F30E0-1CEB-46A4-AB8F-A13A7CFE3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2DB71-7790-45AD-A2AB-69AF388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4548D-2729-44E0-A139-23A6BCE7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9A40A-0319-4086-B5D6-E5950F45F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11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02A8-B9C8-4C55-9FEA-034E2D27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D861F-780A-4B35-A665-2F05EA9D6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9273F-AC89-47CF-96AA-ABC9EEF50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03C50-D325-416E-BF57-C02DD24F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40697-F5C8-44DF-96DC-5FC863C1C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591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FB4A2-45B6-4CCA-997A-EB37C448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4D0604-9A65-4B46-AEA2-4712E0292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130A5-632D-417D-9309-CB022F370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4BF2-BB3D-460E-8EEA-96636B62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1E05-0141-4EBC-B81F-17AC8C60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535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588E8-A2C5-4340-A95F-7D0E1D2AF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14961-B37B-4A10-9010-F54E9FEA2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B0ED9-37BF-4060-A520-3FA872543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3FEB4-AC59-4929-BE8E-E2051D55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31C3C-AB40-4570-B5A0-BC5294B77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965B1-39AC-48EB-93C6-57AFBB6A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8221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77518-39D3-4EF4-86E5-5B338FFB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43F29-2AE6-4712-8D4B-72C325277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8DFC4-B2AA-4637-A947-08D472D79D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B848F-EB13-4E4F-ADBA-AA7DE08E4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13D3CC-9428-4309-BE92-B0D8BB33F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B3E3BC-CE2A-4F1B-87E8-9D0B234BC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D1D170-35A1-4C77-8114-D23704FD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879BAE-150F-4BF2-A7C1-45AFE8A5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962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28E95-DD96-4ACB-9C0D-418B3418E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7D10C-5B75-4556-B8A8-2482E1A73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3845D-C0E3-4A86-ABFD-B346795A4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D8600-4252-411C-B04A-4BD38A591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6754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8D3D5-F271-4885-A1DB-5D1241599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29E0D9-AB1D-42CF-A3D9-3EB115C9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6FBB9-9831-49A7-ABBB-45B4488F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439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63FF-545D-4299-8AC1-5CFEE46D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628B1-BE6C-48B4-948B-0CCAC062E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FDE061-E987-4314-A7F9-54795DA99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2FD67-28C9-4A09-B973-86F424B9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90A50-F3BA-465E-8D8F-6811B815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E1B77-FFEB-465C-9E4F-C1E4A5ADA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198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8DDE-A1B8-4B76-AD3F-BE77D3DE0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F2D32-C041-4515-A069-468B15AACE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4E6950-FDA3-4559-869F-D40036590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F6D2F-EFD5-4FBA-99AE-B3378FED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4D56C-5821-4CA4-A64A-24C3AD64C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B37A2B-D408-49A2-886D-968A4424B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24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FE96B1-24C9-4981-BDEC-8D21656E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10F14-A780-4130-8EB9-78352F369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A251B-E837-4BA8-93E6-7B4362F4E5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3E88F-2464-4C96-BA3F-A64C38532B30}" type="datetimeFigureOut">
              <a:rPr lang="pt-PT" smtClean="0"/>
              <a:t>18/07/2022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CCD26-2857-4861-8747-7B5DDE544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D5450-8940-454D-AAE2-998B79C1D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BFD20-ADC5-47B2-A6D7-74E5EB16CC3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176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AF959A6-98A9-432D-9C5C-51947496B0CF}"/>
              </a:ext>
            </a:extLst>
          </p:cNvPr>
          <p:cNvSpPr/>
          <p:nvPr/>
        </p:nvSpPr>
        <p:spPr>
          <a:xfrm>
            <a:off x="2546866" y="2938"/>
            <a:ext cx="9601200" cy="6947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PT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0F0093-CBE8-4D42-8DE0-52F5B2DC9384}"/>
              </a:ext>
            </a:extLst>
          </p:cNvPr>
          <p:cNvSpPr/>
          <p:nvPr/>
        </p:nvSpPr>
        <p:spPr>
          <a:xfrm>
            <a:off x="0" y="40420"/>
            <a:ext cx="12192000" cy="688496"/>
          </a:xfrm>
          <a:prstGeom prst="rect">
            <a:avLst/>
          </a:prstGeom>
          <a:solidFill>
            <a:srgbClr val="FEDD58"/>
          </a:solidFill>
          <a:ln>
            <a:solidFill>
              <a:srgbClr val="FEDD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050" dirty="0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CA69C6FC-BC91-40ED-A620-B66D044EB67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13" b="25680"/>
          <a:stretch/>
        </p:blipFill>
        <p:spPr>
          <a:xfrm>
            <a:off x="-136370" y="12309"/>
            <a:ext cx="1682865" cy="685356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B945DD3-9547-4BF8-9915-430AEB9EE096}"/>
              </a:ext>
            </a:extLst>
          </p:cNvPr>
          <p:cNvGrpSpPr/>
          <p:nvPr/>
        </p:nvGrpSpPr>
        <p:grpSpPr>
          <a:xfrm>
            <a:off x="-10984" y="50014"/>
            <a:ext cx="12235935" cy="678902"/>
            <a:chOff x="-10984" y="50014"/>
            <a:chExt cx="12235935" cy="67890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E50F39B-65B7-4CAB-BEF1-08544BC8C879}"/>
                </a:ext>
              </a:extLst>
            </p:cNvPr>
            <p:cNvSpPr/>
            <p:nvPr/>
          </p:nvSpPr>
          <p:spPr>
            <a:xfrm>
              <a:off x="-10984" y="50014"/>
              <a:ext cx="12224951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600"/>
                </a:spcBef>
                <a:tabLst>
                  <a:tab pos="2700020" algn="ctr"/>
                  <a:tab pos="5400040" algn="r"/>
                </a:tabLst>
              </a:pPr>
              <a:r>
                <a:rPr lang="pt-PT" sz="1000" dirty="0">
                  <a:solidFill>
                    <a:srgbClr val="031F4D"/>
                  </a:solidFill>
                  <a:latin typeface="Abadi" panose="020B06040201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 Seminário Internacional do Mestrado em Enfermagem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0753DF-F940-42FF-BE63-5C0E478275B2}"/>
                </a:ext>
              </a:extLst>
            </p:cNvPr>
            <p:cNvSpPr/>
            <p:nvPr/>
          </p:nvSpPr>
          <p:spPr>
            <a:xfrm>
              <a:off x="0" y="498084"/>
              <a:ext cx="12224951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pt-PT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badi" panose="020B06040201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25 de novembro 2022 | 09H00-16H30</a:t>
              </a:r>
              <a:endParaRPr lang="pt-PT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badi" panose="020B06040201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B32987D-B1BB-4D65-8701-E55E247EC102}"/>
                </a:ext>
              </a:extLst>
            </p:cNvPr>
            <p:cNvSpPr/>
            <p:nvPr/>
          </p:nvSpPr>
          <p:spPr>
            <a:xfrm>
              <a:off x="0" y="250031"/>
              <a:ext cx="1221396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  <a:tabLst>
                  <a:tab pos="2700020" algn="ctr"/>
                  <a:tab pos="5400040" algn="r"/>
                </a:tabLst>
              </a:pPr>
              <a:r>
                <a:rPr lang="pt-PT" sz="1400" b="1" dirty="0">
                  <a:solidFill>
                    <a:srgbClr val="031F4D"/>
                  </a:solidFill>
                  <a:latin typeface="Abadi" panose="020B06040201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ENFERMAGEM ESPECIALIZADA: </a:t>
              </a:r>
              <a:r>
                <a:rPr lang="pt-BR" sz="1400" b="0" i="0" u="none" strike="noStrike" dirty="0">
                  <a:solidFill>
                    <a:srgbClr val="041F4D"/>
                  </a:solidFill>
                  <a:effectLst/>
                </a:rPr>
                <a:t>UMA VOZ PARA O HUMANISMO</a:t>
              </a:r>
              <a:endParaRPr lang="pt-PT" sz="1400" b="1" dirty="0">
                <a:solidFill>
                  <a:srgbClr val="031F4D"/>
                </a:solidFill>
                <a:latin typeface="Abadi" panose="020B06040201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0A727DA-C912-4951-9F5A-4627A3531E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51" b="67927"/>
          <a:stretch/>
        </p:blipFill>
        <p:spPr>
          <a:xfrm>
            <a:off x="11249025" y="40420"/>
            <a:ext cx="957218" cy="71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57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Abadi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Joana Borges Quintela de Almeida</dc:creator>
  <cp:lastModifiedBy>Inês Martins</cp:lastModifiedBy>
  <cp:revision>2</cp:revision>
  <dcterms:created xsi:type="dcterms:W3CDTF">2021-10-06T11:17:05Z</dcterms:created>
  <dcterms:modified xsi:type="dcterms:W3CDTF">2022-07-18T12:12:50Z</dcterms:modified>
</cp:coreProperties>
</file>